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956050" cy="2513013"/>
  <p:notesSz cx="6858000" cy="9144000"/>
  <p:defaultTextStyle>
    <a:defPPr>
      <a:defRPr lang="es-PE"/>
    </a:defPPr>
    <a:lvl1pPr marL="0" algn="l" defTabSz="310439" rtl="0" eaLnBrk="1" latinLnBrk="0" hangingPunct="1">
      <a:defRPr sz="611" kern="1200">
        <a:solidFill>
          <a:schemeClr val="tx1"/>
        </a:solidFill>
        <a:latin typeface="+mn-lt"/>
        <a:ea typeface="+mn-ea"/>
        <a:cs typeface="+mn-cs"/>
      </a:defRPr>
    </a:lvl1pPr>
    <a:lvl2pPr marL="155219" algn="l" defTabSz="310439" rtl="0" eaLnBrk="1" latinLnBrk="0" hangingPunct="1">
      <a:defRPr sz="611" kern="1200">
        <a:solidFill>
          <a:schemeClr val="tx1"/>
        </a:solidFill>
        <a:latin typeface="+mn-lt"/>
        <a:ea typeface="+mn-ea"/>
        <a:cs typeface="+mn-cs"/>
      </a:defRPr>
    </a:lvl2pPr>
    <a:lvl3pPr marL="310439" algn="l" defTabSz="310439" rtl="0" eaLnBrk="1" latinLnBrk="0" hangingPunct="1">
      <a:defRPr sz="611" kern="1200">
        <a:solidFill>
          <a:schemeClr val="tx1"/>
        </a:solidFill>
        <a:latin typeface="+mn-lt"/>
        <a:ea typeface="+mn-ea"/>
        <a:cs typeface="+mn-cs"/>
      </a:defRPr>
    </a:lvl3pPr>
    <a:lvl4pPr marL="465658" algn="l" defTabSz="310439" rtl="0" eaLnBrk="1" latinLnBrk="0" hangingPunct="1">
      <a:defRPr sz="611" kern="1200">
        <a:solidFill>
          <a:schemeClr val="tx1"/>
        </a:solidFill>
        <a:latin typeface="+mn-lt"/>
        <a:ea typeface="+mn-ea"/>
        <a:cs typeface="+mn-cs"/>
      </a:defRPr>
    </a:lvl4pPr>
    <a:lvl5pPr marL="620878" algn="l" defTabSz="310439" rtl="0" eaLnBrk="1" latinLnBrk="0" hangingPunct="1">
      <a:defRPr sz="611" kern="1200">
        <a:solidFill>
          <a:schemeClr val="tx1"/>
        </a:solidFill>
        <a:latin typeface="+mn-lt"/>
        <a:ea typeface="+mn-ea"/>
        <a:cs typeface="+mn-cs"/>
      </a:defRPr>
    </a:lvl5pPr>
    <a:lvl6pPr marL="776097" algn="l" defTabSz="310439" rtl="0" eaLnBrk="1" latinLnBrk="0" hangingPunct="1">
      <a:defRPr sz="611" kern="1200">
        <a:solidFill>
          <a:schemeClr val="tx1"/>
        </a:solidFill>
        <a:latin typeface="+mn-lt"/>
        <a:ea typeface="+mn-ea"/>
        <a:cs typeface="+mn-cs"/>
      </a:defRPr>
    </a:lvl6pPr>
    <a:lvl7pPr marL="931316" algn="l" defTabSz="310439" rtl="0" eaLnBrk="1" latinLnBrk="0" hangingPunct="1">
      <a:defRPr sz="611" kern="1200">
        <a:solidFill>
          <a:schemeClr val="tx1"/>
        </a:solidFill>
        <a:latin typeface="+mn-lt"/>
        <a:ea typeface="+mn-ea"/>
        <a:cs typeface="+mn-cs"/>
      </a:defRPr>
    </a:lvl7pPr>
    <a:lvl8pPr marL="1086536" algn="l" defTabSz="310439" rtl="0" eaLnBrk="1" latinLnBrk="0" hangingPunct="1">
      <a:defRPr sz="611" kern="1200">
        <a:solidFill>
          <a:schemeClr val="tx1"/>
        </a:solidFill>
        <a:latin typeface="+mn-lt"/>
        <a:ea typeface="+mn-ea"/>
        <a:cs typeface="+mn-cs"/>
      </a:defRPr>
    </a:lvl8pPr>
    <a:lvl9pPr marL="1241755" algn="l" defTabSz="310439" rtl="0" eaLnBrk="1" latinLnBrk="0" hangingPunct="1">
      <a:defRPr sz="6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204" d="100"/>
          <a:sy n="204" d="100"/>
        </p:scale>
        <p:origin x="1320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22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C0A00-DC25-4FE2-AE8B-24B2D3FFB651}" type="datetimeFigureOut">
              <a:rPr lang="es-PE" smtClean="0"/>
              <a:t>07/03/2021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751CB-BD80-447E-A13B-34F8FA2AE9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59883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EA9D9-1817-4515-96C7-F909589FD0DB}" type="datetimeFigureOut">
              <a:rPr lang="es-PE" smtClean="0"/>
              <a:t>07/03/2021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1143000"/>
            <a:ext cx="4857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C1E36-616E-4103-95AD-2D2A7054690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4395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0439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1pPr>
    <a:lvl2pPr marL="155219" algn="l" defTabSz="310439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2pPr>
    <a:lvl3pPr marL="310439" algn="l" defTabSz="310439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3pPr>
    <a:lvl4pPr marL="465658" algn="l" defTabSz="310439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4pPr>
    <a:lvl5pPr marL="620878" algn="l" defTabSz="310439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5pPr>
    <a:lvl6pPr marL="776097" algn="l" defTabSz="310439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6pPr>
    <a:lvl7pPr marL="931316" algn="l" defTabSz="310439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7pPr>
    <a:lvl8pPr marL="1086536" algn="l" defTabSz="310439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8pPr>
    <a:lvl9pPr marL="1241755" algn="l" defTabSz="310439" rtl="0" eaLnBrk="1" latinLnBrk="0" hangingPunct="1">
      <a:defRPr sz="4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3181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94" y="167534"/>
            <a:ext cx="1275929" cy="586370"/>
          </a:xfrm>
          <a:prstGeom prst="rect">
            <a:avLst/>
          </a:prstGeom>
        </p:spPr>
        <p:txBody>
          <a:bodyPr anchor="b"/>
          <a:lstStyle>
            <a:lvl1pPr>
              <a:defRPr sz="10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81837" y="361828"/>
            <a:ext cx="2002750" cy="178586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38"/>
            </a:lvl1pPr>
            <a:lvl2pPr marL="148361" indent="0">
              <a:buNone/>
              <a:defRPr sz="909"/>
            </a:lvl2pPr>
            <a:lvl3pPr marL="296723" indent="0">
              <a:buNone/>
              <a:defRPr sz="779"/>
            </a:lvl3pPr>
            <a:lvl4pPr marL="445084" indent="0">
              <a:buNone/>
              <a:defRPr sz="649"/>
            </a:lvl4pPr>
            <a:lvl5pPr marL="593446" indent="0">
              <a:buNone/>
              <a:defRPr sz="649"/>
            </a:lvl5pPr>
            <a:lvl6pPr marL="741807" indent="0">
              <a:buNone/>
              <a:defRPr sz="649"/>
            </a:lvl6pPr>
            <a:lvl7pPr marL="890168" indent="0">
              <a:buNone/>
              <a:defRPr sz="649"/>
            </a:lvl7pPr>
            <a:lvl8pPr marL="1038530" indent="0">
              <a:buNone/>
              <a:defRPr sz="649"/>
            </a:lvl8pPr>
            <a:lvl9pPr marL="1186891" indent="0">
              <a:buNone/>
              <a:defRPr sz="649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494" y="753904"/>
            <a:ext cx="1275929" cy="1396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19"/>
            </a:lvl1pPr>
            <a:lvl2pPr marL="148361" indent="0">
              <a:buNone/>
              <a:defRPr sz="454"/>
            </a:lvl2pPr>
            <a:lvl3pPr marL="296723" indent="0">
              <a:buNone/>
              <a:defRPr sz="389"/>
            </a:lvl3pPr>
            <a:lvl4pPr marL="445084" indent="0">
              <a:buNone/>
              <a:defRPr sz="325"/>
            </a:lvl4pPr>
            <a:lvl5pPr marL="593446" indent="0">
              <a:buNone/>
              <a:defRPr sz="325"/>
            </a:lvl5pPr>
            <a:lvl6pPr marL="741807" indent="0">
              <a:buNone/>
              <a:defRPr sz="325"/>
            </a:lvl6pPr>
            <a:lvl7pPr marL="890168" indent="0">
              <a:buNone/>
              <a:defRPr sz="325"/>
            </a:lvl7pPr>
            <a:lvl8pPr marL="1038530" indent="0">
              <a:buNone/>
              <a:defRPr sz="325"/>
            </a:lvl8pPr>
            <a:lvl9pPr marL="1186891" indent="0">
              <a:buNone/>
              <a:defRPr sz="3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71979" y="2329191"/>
            <a:ext cx="890111" cy="133795"/>
          </a:xfrm>
          <a:prstGeom prst="rect">
            <a:avLst/>
          </a:prstGeom>
        </p:spPr>
        <p:txBody>
          <a:bodyPr/>
          <a:lstStyle/>
          <a:p>
            <a:fld id="{60DD129A-C65B-44FE-AFBB-EF7BBC2B07DA}" type="datetimeFigureOut">
              <a:rPr lang="es-PE" smtClean="0"/>
              <a:t>07/03/2021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10442" y="2329191"/>
            <a:ext cx="1335167" cy="13379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93960" y="2329191"/>
            <a:ext cx="890111" cy="133795"/>
          </a:xfrm>
          <a:prstGeom prst="rect">
            <a:avLst/>
          </a:prstGeom>
        </p:spPr>
        <p:txBody>
          <a:bodyPr/>
          <a:lstStyle/>
          <a:p>
            <a:fld id="{D1653375-3B28-423A-A7E1-7EB1A90EC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8981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79" y="133795"/>
            <a:ext cx="3412093" cy="48573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19166" y="805946"/>
            <a:ext cx="2030037" cy="7822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1979" y="2329191"/>
            <a:ext cx="890111" cy="133795"/>
          </a:xfrm>
          <a:prstGeom prst="rect">
            <a:avLst/>
          </a:prstGeom>
        </p:spPr>
        <p:txBody>
          <a:bodyPr/>
          <a:lstStyle/>
          <a:p>
            <a:fld id="{60DD129A-C65B-44FE-AFBB-EF7BBC2B07DA}" type="datetimeFigureOut">
              <a:rPr lang="es-PE" smtClean="0"/>
              <a:t>07/03/2021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0442" y="2329191"/>
            <a:ext cx="1335167" cy="13379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93960" y="2329191"/>
            <a:ext cx="890111" cy="133795"/>
          </a:xfrm>
          <a:prstGeom prst="rect">
            <a:avLst/>
          </a:prstGeom>
        </p:spPr>
        <p:txBody>
          <a:bodyPr/>
          <a:lstStyle/>
          <a:p>
            <a:fld id="{D1653375-3B28-423A-A7E1-7EB1A90EC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91432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1048" y="133795"/>
            <a:ext cx="853023" cy="2129662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979" y="133795"/>
            <a:ext cx="2509619" cy="21296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1979" y="2329191"/>
            <a:ext cx="890111" cy="133795"/>
          </a:xfrm>
          <a:prstGeom prst="rect">
            <a:avLst/>
          </a:prstGeom>
        </p:spPr>
        <p:txBody>
          <a:bodyPr/>
          <a:lstStyle/>
          <a:p>
            <a:fld id="{60DD129A-C65B-44FE-AFBB-EF7BBC2B07DA}" type="datetimeFigureOut">
              <a:rPr lang="es-PE" smtClean="0"/>
              <a:t>07/03/2021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0442" y="2329191"/>
            <a:ext cx="1335167" cy="13379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93960" y="2329191"/>
            <a:ext cx="890111" cy="133795"/>
          </a:xfrm>
          <a:prstGeom prst="rect">
            <a:avLst/>
          </a:prstGeom>
        </p:spPr>
        <p:txBody>
          <a:bodyPr/>
          <a:lstStyle/>
          <a:p>
            <a:fld id="{D1653375-3B28-423A-A7E1-7EB1A90EC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01995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6041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943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5686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2750" y="668973"/>
            <a:ext cx="1681321" cy="15944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60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94" y="133795"/>
            <a:ext cx="3412093" cy="48573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94" y="616038"/>
            <a:ext cx="1673594" cy="3019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79" b="1"/>
            </a:lvl1pPr>
            <a:lvl2pPr marL="148361" indent="0">
              <a:buNone/>
              <a:defRPr sz="649" b="1"/>
            </a:lvl2pPr>
            <a:lvl3pPr marL="296723" indent="0">
              <a:buNone/>
              <a:defRPr sz="584" b="1"/>
            </a:lvl3pPr>
            <a:lvl4pPr marL="445084" indent="0">
              <a:buNone/>
              <a:defRPr sz="519" b="1"/>
            </a:lvl4pPr>
            <a:lvl5pPr marL="593446" indent="0">
              <a:buNone/>
              <a:defRPr sz="519" b="1"/>
            </a:lvl5pPr>
            <a:lvl6pPr marL="741807" indent="0">
              <a:buNone/>
              <a:defRPr sz="519" b="1"/>
            </a:lvl6pPr>
            <a:lvl7pPr marL="890168" indent="0">
              <a:buNone/>
              <a:defRPr sz="519" b="1"/>
            </a:lvl7pPr>
            <a:lvl8pPr marL="1038530" indent="0">
              <a:buNone/>
              <a:defRPr sz="519" b="1"/>
            </a:lvl8pPr>
            <a:lvl9pPr marL="1186891" indent="0">
              <a:buNone/>
              <a:defRPr sz="51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494" y="917948"/>
            <a:ext cx="1673594" cy="135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02750" y="616038"/>
            <a:ext cx="1681837" cy="3019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79" b="1"/>
            </a:lvl1pPr>
            <a:lvl2pPr marL="148361" indent="0">
              <a:buNone/>
              <a:defRPr sz="649" b="1"/>
            </a:lvl2pPr>
            <a:lvl3pPr marL="296723" indent="0">
              <a:buNone/>
              <a:defRPr sz="584" b="1"/>
            </a:lvl3pPr>
            <a:lvl4pPr marL="445084" indent="0">
              <a:buNone/>
              <a:defRPr sz="519" b="1"/>
            </a:lvl4pPr>
            <a:lvl5pPr marL="593446" indent="0">
              <a:buNone/>
              <a:defRPr sz="519" b="1"/>
            </a:lvl5pPr>
            <a:lvl6pPr marL="741807" indent="0">
              <a:buNone/>
              <a:defRPr sz="519" b="1"/>
            </a:lvl6pPr>
            <a:lvl7pPr marL="890168" indent="0">
              <a:buNone/>
              <a:defRPr sz="519" b="1"/>
            </a:lvl7pPr>
            <a:lvl8pPr marL="1038530" indent="0">
              <a:buNone/>
              <a:defRPr sz="519" b="1"/>
            </a:lvl8pPr>
            <a:lvl9pPr marL="1186891" indent="0">
              <a:buNone/>
              <a:defRPr sz="519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02750" y="917948"/>
            <a:ext cx="1681837" cy="135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71979" y="2329191"/>
            <a:ext cx="890111" cy="133795"/>
          </a:xfrm>
          <a:prstGeom prst="rect">
            <a:avLst/>
          </a:prstGeom>
        </p:spPr>
        <p:txBody>
          <a:bodyPr/>
          <a:lstStyle/>
          <a:p>
            <a:fld id="{60DD129A-C65B-44FE-AFBB-EF7BBC2B07DA}" type="datetimeFigureOut">
              <a:rPr lang="es-PE" smtClean="0"/>
              <a:t>07/03/2021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10442" y="2329191"/>
            <a:ext cx="1335167" cy="13379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793960" y="2329191"/>
            <a:ext cx="890111" cy="133795"/>
          </a:xfrm>
          <a:prstGeom prst="rect">
            <a:avLst/>
          </a:prstGeom>
        </p:spPr>
        <p:txBody>
          <a:bodyPr/>
          <a:lstStyle/>
          <a:p>
            <a:fld id="{D1653375-3B28-423A-A7E1-7EB1A90EC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7124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79" y="133795"/>
            <a:ext cx="3412093" cy="48573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71979" y="2329191"/>
            <a:ext cx="890111" cy="133795"/>
          </a:xfrm>
          <a:prstGeom prst="rect">
            <a:avLst/>
          </a:prstGeom>
        </p:spPr>
        <p:txBody>
          <a:bodyPr/>
          <a:lstStyle/>
          <a:p>
            <a:fld id="{60DD129A-C65B-44FE-AFBB-EF7BBC2B07DA}" type="datetimeFigureOut">
              <a:rPr lang="es-PE" smtClean="0"/>
              <a:t>07/03/2021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10442" y="2329191"/>
            <a:ext cx="1335167" cy="13379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793960" y="2329191"/>
            <a:ext cx="890111" cy="133795"/>
          </a:xfrm>
          <a:prstGeom prst="rect">
            <a:avLst/>
          </a:prstGeom>
        </p:spPr>
        <p:txBody>
          <a:bodyPr/>
          <a:lstStyle/>
          <a:p>
            <a:fld id="{D1653375-3B28-423A-A7E1-7EB1A90EC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6877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71979" y="2329191"/>
            <a:ext cx="890111" cy="133795"/>
          </a:xfrm>
          <a:prstGeom prst="rect">
            <a:avLst/>
          </a:prstGeom>
        </p:spPr>
        <p:txBody>
          <a:bodyPr/>
          <a:lstStyle/>
          <a:p>
            <a:fld id="{60DD129A-C65B-44FE-AFBB-EF7BBC2B07DA}" type="datetimeFigureOut">
              <a:rPr lang="es-PE" smtClean="0"/>
              <a:t>07/03/2021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10442" y="2329191"/>
            <a:ext cx="1335167" cy="13379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93960" y="2329191"/>
            <a:ext cx="890111" cy="133795"/>
          </a:xfrm>
          <a:prstGeom prst="rect">
            <a:avLst/>
          </a:prstGeom>
        </p:spPr>
        <p:txBody>
          <a:bodyPr/>
          <a:lstStyle/>
          <a:p>
            <a:fld id="{D1653375-3B28-423A-A7E1-7EB1A90EC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3213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94" y="167534"/>
            <a:ext cx="1275929" cy="586370"/>
          </a:xfrm>
          <a:prstGeom prst="rect">
            <a:avLst/>
          </a:prstGeom>
        </p:spPr>
        <p:txBody>
          <a:bodyPr anchor="b"/>
          <a:lstStyle>
            <a:lvl1pPr>
              <a:defRPr sz="10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837" y="361828"/>
            <a:ext cx="2002750" cy="1785868"/>
          </a:xfrm>
          <a:prstGeom prst="rect">
            <a:avLst/>
          </a:prstGeom>
        </p:spPr>
        <p:txBody>
          <a:bodyPr/>
          <a:lstStyle>
            <a:lvl1pPr>
              <a:defRPr sz="1038"/>
            </a:lvl1pPr>
            <a:lvl2pPr>
              <a:defRPr sz="909"/>
            </a:lvl2pPr>
            <a:lvl3pPr>
              <a:defRPr sz="779"/>
            </a:lvl3pPr>
            <a:lvl4pPr>
              <a:defRPr sz="649"/>
            </a:lvl4pPr>
            <a:lvl5pPr>
              <a:defRPr sz="649"/>
            </a:lvl5pPr>
            <a:lvl6pPr>
              <a:defRPr sz="649"/>
            </a:lvl6pPr>
            <a:lvl7pPr>
              <a:defRPr sz="649"/>
            </a:lvl7pPr>
            <a:lvl8pPr>
              <a:defRPr sz="649"/>
            </a:lvl8pPr>
            <a:lvl9pPr>
              <a:defRPr sz="649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494" y="753904"/>
            <a:ext cx="1275929" cy="1396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19"/>
            </a:lvl1pPr>
            <a:lvl2pPr marL="148361" indent="0">
              <a:buNone/>
              <a:defRPr sz="454"/>
            </a:lvl2pPr>
            <a:lvl3pPr marL="296723" indent="0">
              <a:buNone/>
              <a:defRPr sz="389"/>
            </a:lvl3pPr>
            <a:lvl4pPr marL="445084" indent="0">
              <a:buNone/>
              <a:defRPr sz="325"/>
            </a:lvl4pPr>
            <a:lvl5pPr marL="593446" indent="0">
              <a:buNone/>
              <a:defRPr sz="325"/>
            </a:lvl5pPr>
            <a:lvl6pPr marL="741807" indent="0">
              <a:buNone/>
              <a:defRPr sz="325"/>
            </a:lvl6pPr>
            <a:lvl7pPr marL="890168" indent="0">
              <a:buNone/>
              <a:defRPr sz="325"/>
            </a:lvl7pPr>
            <a:lvl8pPr marL="1038530" indent="0">
              <a:buNone/>
              <a:defRPr sz="325"/>
            </a:lvl8pPr>
            <a:lvl9pPr marL="1186891" indent="0">
              <a:buNone/>
              <a:defRPr sz="3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71979" y="2329191"/>
            <a:ext cx="890111" cy="133795"/>
          </a:xfrm>
          <a:prstGeom prst="rect">
            <a:avLst/>
          </a:prstGeom>
        </p:spPr>
        <p:txBody>
          <a:bodyPr/>
          <a:lstStyle/>
          <a:p>
            <a:fld id="{60DD129A-C65B-44FE-AFBB-EF7BBC2B07DA}" type="datetimeFigureOut">
              <a:rPr lang="es-PE" smtClean="0"/>
              <a:t>07/03/2021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10442" y="2329191"/>
            <a:ext cx="1335167" cy="13379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93960" y="2329191"/>
            <a:ext cx="890111" cy="133795"/>
          </a:xfrm>
          <a:prstGeom prst="rect">
            <a:avLst/>
          </a:prstGeom>
        </p:spPr>
        <p:txBody>
          <a:bodyPr/>
          <a:lstStyle/>
          <a:p>
            <a:fld id="{D1653375-3B28-423A-A7E1-7EB1A90EC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03607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17150558-2C4A-415F-AC40-6DB619DCF9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8" t="9097" r="5003" b="11294"/>
          <a:stretch/>
        </p:blipFill>
        <p:spPr>
          <a:xfrm>
            <a:off x="8129" y="698958"/>
            <a:ext cx="1811037" cy="104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8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l" defTabSz="296723" rtl="0" eaLnBrk="1" latinLnBrk="0" hangingPunct="1">
        <a:lnSpc>
          <a:spcPct val="90000"/>
        </a:lnSpc>
        <a:spcBef>
          <a:spcPct val="0"/>
        </a:spcBef>
        <a:buNone/>
        <a:defRPr sz="14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296723" rtl="0" eaLnBrk="1" fontAlgn="auto" latinLnBrk="0" hangingPunct="1">
        <a:lnSpc>
          <a:spcPct val="90000"/>
        </a:lnSpc>
        <a:spcBef>
          <a:spcPts val="325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1100" kern="1200">
          <a:solidFill>
            <a:srgbClr val="C00000"/>
          </a:solidFill>
          <a:latin typeface="Frutiger LT 45 Light" panose="020B0500000000000000"/>
          <a:ea typeface="+mn-ea"/>
          <a:cs typeface="+mn-cs"/>
        </a:defRPr>
      </a:lvl1pPr>
      <a:lvl2pPr marL="0" marR="0" indent="0" algn="l" defTabSz="296723" rtl="0" eaLnBrk="1" fontAlgn="auto" latinLnBrk="0" hangingPunct="1">
        <a:lnSpc>
          <a:spcPct val="90000"/>
        </a:lnSpc>
        <a:spcBef>
          <a:spcPts val="162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700" kern="1200">
          <a:solidFill>
            <a:schemeClr val="tx1"/>
          </a:solidFill>
          <a:latin typeface="Open Sans"/>
          <a:ea typeface="+mn-ea"/>
          <a:cs typeface="+mn-cs"/>
        </a:defRPr>
      </a:lvl2pPr>
      <a:lvl3pPr marL="0" marR="0" indent="0" algn="l" defTabSz="296723" rtl="0" eaLnBrk="1" fontAlgn="auto" latinLnBrk="0" hangingPunct="1">
        <a:lnSpc>
          <a:spcPct val="90000"/>
        </a:lnSpc>
        <a:spcBef>
          <a:spcPts val="162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700" kern="1200">
          <a:solidFill>
            <a:schemeClr val="tx1"/>
          </a:solidFill>
          <a:latin typeface="Open Sans"/>
          <a:ea typeface="+mn-ea"/>
          <a:cs typeface="+mn-cs"/>
        </a:defRPr>
      </a:lvl3pPr>
      <a:lvl4pPr marL="0" marR="0" indent="0" algn="l" defTabSz="296723" rtl="0" eaLnBrk="1" fontAlgn="auto" latinLnBrk="0" hangingPunct="1">
        <a:lnSpc>
          <a:spcPct val="90000"/>
        </a:lnSpc>
        <a:spcBef>
          <a:spcPts val="162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600" kern="1200">
          <a:solidFill>
            <a:schemeClr val="tx1"/>
          </a:solidFill>
          <a:latin typeface="Open Sans" panose="020B0606030504020204"/>
          <a:ea typeface="+mn-ea"/>
          <a:cs typeface="+mn-cs"/>
        </a:defRPr>
      </a:lvl4pPr>
      <a:lvl5pPr marL="0" indent="0" algn="l" defTabSz="296723" rtl="0" eaLnBrk="1" latinLnBrk="0" hangingPunct="1">
        <a:lnSpc>
          <a:spcPct val="90000"/>
        </a:lnSpc>
        <a:spcBef>
          <a:spcPts val="162"/>
        </a:spcBef>
        <a:buFont typeface="Arial" panose="020B0604020202020204" pitchFamily="34" charset="0"/>
        <a:buNone/>
        <a:defRPr sz="600" kern="1200">
          <a:solidFill>
            <a:srgbClr val="C00000"/>
          </a:solidFill>
          <a:latin typeface="Frutiger LT 45 Light" panose="020B0500000000000000"/>
          <a:ea typeface="+mn-ea"/>
          <a:cs typeface="+mn-cs"/>
        </a:defRPr>
      </a:lvl5pPr>
      <a:lvl6pPr marL="815988" indent="-74181" algn="l" defTabSz="296723" rtl="0" eaLnBrk="1" latinLnBrk="0" hangingPunct="1">
        <a:lnSpc>
          <a:spcPct val="90000"/>
        </a:lnSpc>
        <a:spcBef>
          <a:spcPts val="162"/>
        </a:spcBef>
        <a:buFont typeface="Arial" panose="020B0604020202020204" pitchFamily="34" charset="0"/>
        <a:buChar char="•"/>
        <a:defRPr sz="584" kern="1200">
          <a:solidFill>
            <a:schemeClr val="tx1"/>
          </a:solidFill>
          <a:latin typeface="+mn-lt"/>
          <a:ea typeface="+mn-ea"/>
          <a:cs typeface="+mn-cs"/>
        </a:defRPr>
      </a:lvl6pPr>
      <a:lvl7pPr marL="964349" indent="-74181" algn="l" defTabSz="296723" rtl="0" eaLnBrk="1" latinLnBrk="0" hangingPunct="1">
        <a:lnSpc>
          <a:spcPct val="90000"/>
        </a:lnSpc>
        <a:spcBef>
          <a:spcPts val="162"/>
        </a:spcBef>
        <a:buFont typeface="Arial" panose="020B0604020202020204" pitchFamily="34" charset="0"/>
        <a:buChar char="•"/>
        <a:defRPr sz="584" kern="1200">
          <a:solidFill>
            <a:schemeClr val="tx1"/>
          </a:solidFill>
          <a:latin typeface="+mn-lt"/>
          <a:ea typeface="+mn-ea"/>
          <a:cs typeface="+mn-cs"/>
        </a:defRPr>
      </a:lvl7pPr>
      <a:lvl8pPr marL="1112711" indent="-74181" algn="l" defTabSz="296723" rtl="0" eaLnBrk="1" latinLnBrk="0" hangingPunct="1">
        <a:lnSpc>
          <a:spcPct val="90000"/>
        </a:lnSpc>
        <a:spcBef>
          <a:spcPts val="162"/>
        </a:spcBef>
        <a:buFont typeface="Arial" panose="020B0604020202020204" pitchFamily="34" charset="0"/>
        <a:buChar char="•"/>
        <a:defRPr sz="584" kern="1200">
          <a:solidFill>
            <a:schemeClr val="tx1"/>
          </a:solidFill>
          <a:latin typeface="+mn-lt"/>
          <a:ea typeface="+mn-ea"/>
          <a:cs typeface="+mn-cs"/>
        </a:defRPr>
      </a:lvl8pPr>
      <a:lvl9pPr marL="1261072" indent="-74181" algn="l" defTabSz="296723" rtl="0" eaLnBrk="1" latinLnBrk="0" hangingPunct="1">
        <a:lnSpc>
          <a:spcPct val="90000"/>
        </a:lnSpc>
        <a:spcBef>
          <a:spcPts val="162"/>
        </a:spcBef>
        <a:buFont typeface="Arial" panose="020B0604020202020204" pitchFamily="34" charset="0"/>
        <a:buChar char="•"/>
        <a:defRPr sz="5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6723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1pPr>
      <a:lvl2pPr marL="148361" algn="l" defTabSz="296723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2pPr>
      <a:lvl3pPr marL="296723" algn="l" defTabSz="296723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3pPr>
      <a:lvl4pPr marL="445084" algn="l" defTabSz="296723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4pPr>
      <a:lvl5pPr marL="593446" algn="l" defTabSz="296723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5pPr>
      <a:lvl6pPr marL="741807" algn="l" defTabSz="296723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6pPr>
      <a:lvl7pPr marL="890168" algn="l" defTabSz="296723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7pPr>
      <a:lvl8pPr marL="1038530" algn="l" defTabSz="296723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8pPr>
      <a:lvl9pPr marL="1186891" algn="l" defTabSz="296723" rtl="0" eaLnBrk="1" latinLnBrk="0" hangingPunct="1">
        <a:defRPr sz="5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721544" y="851356"/>
            <a:ext cx="2030037" cy="782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296723" rtl="0" eaLnBrk="1" fontAlgn="auto" latinLnBrk="0" hangingPunct="1">
              <a:lnSpc>
                <a:spcPct val="90000"/>
              </a:lnSpc>
              <a:spcBef>
                <a:spcPts val="32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kern="1200">
                <a:solidFill>
                  <a:srgbClr val="C00000"/>
                </a:solidFill>
                <a:latin typeface="Frutiger LT 45 Light"/>
                <a:ea typeface="+mn-ea"/>
                <a:cs typeface="+mn-cs"/>
              </a:defRPr>
            </a:lvl1pPr>
            <a:lvl2pPr marL="0" marR="0" indent="0" algn="l" defTabSz="296723" rtl="0" eaLnBrk="1" fontAlgn="auto" latinLnBrk="0" hangingPunct="1">
              <a:lnSpc>
                <a:spcPct val="90000"/>
              </a:lnSpc>
              <a:spcBef>
                <a:spcPts val="16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0" marR="0" indent="0" algn="l" defTabSz="296723" rtl="0" eaLnBrk="1" fontAlgn="auto" latinLnBrk="0" hangingPunct="1">
              <a:lnSpc>
                <a:spcPct val="90000"/>
              </a:lnSpc>
              <a:spcBef>
                <a:spcPts val="16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7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0" marR="0" indent="0" algn="l" defTabSz="296723" rtl="0" eaLnBrk="1" fontAlgn="auto" latinLnBrk="0" hangingPunct="1">
              <a:lnSpc>
                <a:spcPct val="90000"/>
              </a:lnSpc>
              <a:spcBef>
                <a:spcPts val="16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52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0" indent="0" algn="ctr" defTabSz="296906" rtl="0" eaLnBrk="1" latinLnBrk="0" hangingPunct="1">
              <a:lnSpc>
                <a:spcPct val="90000"/>
              </a:lnSpc>
              <a:spcBef>
                <a:spcPts val="162"/>
              </a:spcBef>
              <a:buFont typeface="Arial" panose="020B0604020202020204" pitchFamily="34" charset="0"/>
              <a:buNone/>
              <a:defRPr sz="600" kern="1200">
                <a:solidFill>
                  <a:srgbClr val="C00000"/>
                </a:solidFill>
                <a:latin typeface="Frutiger LT 45 Light"/>
                <a:ea typeface="+mn-ea"/>
                <a:cs typeface="+mn-cs"/>
              </a:defRPr>
            </a:lvl5pPr>
            <a:lvl6pPr marL="742264" indent="0" algn="ctr" defTabSz="296906" rtl="0" eaLnBrk="1" latinLnBrk="0" hangingPunct="1">
              <a:lnSpc>
                <a:spcPct val="90000"/>
              </a:lnSpc>
              <a:spcBef>
                <a:spcPts val="162"/>
              </a:spcBef>
              <a:buFont typeface="Arial" panose="020B0604020202020204" pitchFamily="34" charset="0"/>
              <a:buNone/>
              <a:defRPr sz="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0717" indent="0" algn="ctr" defTabSz="296906" rtl="0" eaLnBrk="1" latinLnBrk="0" hangingPunct="1">
              <a:lnSpc>
                <a:spcPct val="90000"/>
              </a:lnSpc>
              <a:spcBef>
                <a:spcPts val="162"/>
              </a:spcBef>
              <a:buFont typeface="Arial" panose="020B0604020202020204" pitchFamily="34" charset="0"/>
              <a:buNone/>
              <a:defRPr sz="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9170" indent="0" algn="ctr" defTabSz="296906" rtl="0" eaLnBrk="1" latinLnBrk="0" hangingPunct="1">
              <a:lnSpc>
                <a:spcPct val="90000"/>
              </a:lnSpc>
              <a:spcBef>
                <a:spcPts val="162"/>
              </a:spcBef>
              <a:buFont typeface="Arial" panose="020B0604020202020204" pitchFamily="34" charset="0"/>
              <a:buNone/>
              <a:defRPr sz="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7623" indent="0" algn="ctr" defTabSz="296906" rtl="0" eaLnBrk="1" latinLnBrk="0" hangingPunct="1">
              <a:lnSpc>
                <a:spcPct val="90000"/>
              </a:lnSpc>
              <a:spcBef>
                <a:spcPts val="162"/>
              </a:spcBef>
              <a:buFont typeface="Arial" panose="020B0604020202020204" pitchFamily="34" charset="0"/>
              <a:buNone/>
              <a:defRPr sz="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PE" b="1" dirty="0" smtClean="0">
                <a:solidFill>
                  <a:srgbClr val="C00D1A"/>
                </a:solidFill>
                <a:latin typeface="Frutiger LT 45 Light" panose="020B0500000000000000" pitchFamily="34" charset="0"/>
              </a:rPr>
              <a:t>Janet Soria Hernández</a:t>
            </a:r>
          </a:p>
          <a:p>
            <a:pPr lvl="1">
              <a:defRPr/>
            </a:pPr>
            <a:r>
              <a:rPr lang="es-PE" dirty="0" smtClean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Especialista de Planeamiento y Control de Gestión</a:t>
            </a:r>
          </a:p>
          <a:p>
            <a:pPr lvl="1">
              <a:defRPr/>
            </a:pPr>
            <a:r>
              <a:rPr lang="es-PE" dirty="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Tel. 511 2063370 Anexo 3456 - 987777778</a:t>
            </a:r>
          </a:p>
          <a:p>
            <a:pPr lvl="2">
              <a:defRPr/>
            </a:pPr>
            <a:r>
              <a:rPr lang="es-PE" sz="600" dirty="0" err="1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Psj</a:t>
            </a:r>
            <a:r>
              <a:rPr lang="es-PE" sz="600" dirty="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Francisco de </a:t>
            </a:r>
            <a:r>
              <a:rPr lang="es-PE" sz="600" dirty="0" err="1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Zela</a:t>
            </a:r>
            <a:r>
              <a:rPr lang="es-PE" sz="600" dirty="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150 piso 10, Jesús María – Lima – Perú</a:t>
            </a:r>
          </a:p>
          <a:p>
            <a:pPr lvl="3">
              <a:defRPr/>
            </a:pPr>
            <a:r>
              <a:rPr lang="es-PE" sz="700" b="1" dirty="0" smtClean="0">
                <a:solidFill>
                  <a:srgbClr val="C00D1A"/>
                </a:solidFill>
                <a:latin typeface="Frutiger LT 45 Light" panose="020B0500000000000000" pitchFamily="34" charset="0"/>
              </a:rPr>
              <a:t>www.servir.gob.pe</a:t>
            </a:r>
          </a:p>
        </p:txBody>
      </p:sp>
    </p:spTree>
    <p:extLst>
      <p:ext uri="{BB962C8B-B14F-4D97-AF65-F5344CB8AC3E}">
        <p14:creationId xmlns:p14="http://schemas.microsoft.com/office/powerpoint/2010/main" val="32658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34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Frutiger LT 45 Light</vt:lpstr>
      <vt:lpstr>Open Sans</vt:lpstr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SERVIR</dc:creator>
  <cp:lastModifiedBy>SERVIR</cp:lastModifiedBy>
  <cp:revision>10</cp:revision>
  <dcterms:created xsi:type="dcterms:W3CDTF">2021-03-05T05:22:12Z</dcterms:created>
  <dcterms:modified xsi:type="dcterms:W3CDTF">2021-03-07T23:47:50Z</dcterms:modified>
</cp:coreProperties>
</file>